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6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4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0820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659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107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27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02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5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76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55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57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60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0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1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6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15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015B-34F6-4754-B764-02441ADC62E2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BC7CD7-794F-433B-8C4E-90931FED2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9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80534" y="1897039"/>
            <a:ext cx="6718559" cy="64211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Тема урока: </a:t>
            </a:r>
            <a:r>
              <a:rPr lang="ru-RU" sz="2800" b="1" i="1" dirty="0" smtClean="0"/>
              <a:t>«Сжатое изложение»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90511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54842"/>
            <a:ext cx="6851325" cy="11327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Памятка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по сжатию текста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1. Исключение подробностей</a:t>
            </a:r>
          </a:p>
          <a:p>
            <a:pPr marL="0" indent="0">
              <a:buNone/>
            </a:pPr>
            <a:r>
              <a:rPr lang="ru-RU" sz="2400" dirty="0" smtClean="0"/>
              <a:t>(сначала выявить главное, затем убрать детали)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Красный, хорошо заточенный карандаш упал на пол.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6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73457"/>
            <a:ext cx="8915400" cy="3138985"/>
          </a:xfrm>
        </p:spPr>
        <p:txBody>
          <a:bodyPr/>
          <a:lstStyle/>
          <a:p>
            <a:pPr lvl="0">
              <a:buClr>
                <a:srgbClr val="A53010"/>
              </a:buClr>
            </a:pP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Исключение подробностей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(сначала выявить главное, затем убрать детали)</a:t>
            </a:r>
          </a:p>
          <a:p>
            <a:pPr marL="0" lvl="0" indent="0">
              <a:buClr>
                <a:srgbClr val="A53010"/>
              </a:buClr>
              <a:buNone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ctr">
              <a:buClr>
                <a:srgbClr val="A53010"/>
              </a:buCl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упал на пол.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3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0707" y="146438"/>
            <a:ext cx="8911687" cy="128089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Памятка </a:t>
            </a: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по сжатию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3581" y="1110017"/>
            <a:ext cx="10481029" cy="534537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2. Обобщение.</a:t>
            </a:r>
          </a:p>
          <a:p>
            <a:pPr marL="0" indent="0">
              <a:buNone/>
            </a:pPr>
            <a:r>
              <a:rPr lang="ru-RU" sz="2200" dirty="0"/>
              <a:t> </a:t>
            </a:r>
            <a:r>
              <a:rPr lang="ru-RU" sz="2200" dirty="0" smtClean="0"/>
              <a:t>(вычленяем единичные факты, объединяем их в одно целое, подбираем соответствующие языковые средства и создаем новый текст)</a:t>
            </a:r>
          </a:p>
          <a:p>
            <a:pPr marL="0" indent="0">
              <a:buNone/>
            </a:pPr>
            <a:r>
              <a:rPr lang="ru-RU" sz="2200" dirty="0" smtClean="0"/>
              <a:t>- Прочтите отрывок из сказки Г. Андерсена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птичьем дворе утки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щипали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куры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клевали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гадкого утёнка. Утята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толкали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дразнили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его. Девушка, которая давала корм птицам,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отталкивала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гадкого утёнка ногой. Вот и задумал утёнок бежать куда глаза глядят.</a:t>
            </a:r>
          </a:p>
          <a:p>
            <a:pPr>
              <a:buFontTx/>
              <a:buChar char="-"/>
            </a:pPr>
            <a:r>
              <a:rPr lang="ru-RU" sz="2400" dirty="0" smtClean="0"/>
              <a:t>Замените </a:t>
            </a:r>
            <a:r>
              <a:rPr lang="ru-RU" sz="2400" dirty="0"/>
              <a:t>выделенные слова одним</a:t>
            </a:r>
            <a:r>
              <a:rPr lang="ru-RU" sz="2400" dirty="0" smtClean="0"/>
              <a:t>.</a:t>
            </a:r>
          </a:p>
          <a:p>
            <a:pPr>
              <a:buFontTx/>
              <a:buChar char="-"/>
            </a:pPr>
            <a:r>
              <a:rPr lang="ru-RU" sz="2400" dirty="0" smtClean="0"/>
              <a:t>Какие ещё слова можно обобщить?</a:t>
            </a:r>
            <a:endParaRPr lang="ru-RU" sz="2400" dirty="0"/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5914" r="36889" b="-482"/>
          <a:stretch/>
        </p:blipFill>
        <p:spPr>
          <a:xfrm>
            <a:off x="10072047" y="4471779"/>
            <a:ext cx="1992573" cy="238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4760" y="416257"/>
            <a:ext cx="9362364" cy="14557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на птичьем дворе обижали гадкого утёнка.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Вот и задумал утёнок бежать куда глаза глядят.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478590" y="2367886"/>
            <a:ext cx="8233463" cy="134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Какое ещё слово можно заменить, чтобы избежать повтора?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595321" y="3714465"/>
            <a:ext cx="2419518" cy="691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Утёнок = он.</a:t>
            </a:r>
          </a:p>
          <a:p>
            <a:pPr marL="0" indent="0">
              <a:buFont typeface="Wingdings 3" charset="2"/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478590" y="4985982"/>
            <a:ext cx="8233463" cy="13465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на птичьем дворе обижали гадкого утёнка. Вот и задумал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бежать куда глаза глядят.</a:t>
            </a:r>
          </a:p>
          <a:p>
            <a:pPr marL="0" indent="0">
              <a:buFont typeface="Wingdings 3" charset="2"/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385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8021" y="4405952"/>
            <a:ext cx="2098770" cy="209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1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Памятка </a:t>
            </a: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по сжатию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715069"/>
          </a:xfrm>
        </p:spPr>
        <p:txBody>
          <a:bodyPr/>
          <a:lstStyle/>
          <a:p>
            <a:r>
              <a:rPr lang="ru-RU" sz="2000" b="1" dirty="0" smtClean="0"/>
              <a:t>3. Упрощение.</a:t>
            </a:r>
          </a:p>
          <a:p>
            <a:pPr marL="0" indent="0">
              <a:buNone/>
            </a:pPr>
            <a:r>
              <a:rPr lang="ru-RU" sz="2000" dirty="0" smtClean="0"/>
              <a:t>(Слияние нескольких предложений в одно. Замена предложения или части указательным местоимением).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73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8394" y="413982"/>
            <a:ext cx="8915400" cy="122680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Легенда</a:t>
            </a:r>
            <a:r>
              <a:rPr lang="ru-RU" sz="2800" dirty="0" smtClean="0"/>
              <a:t> – </a:t>
            </a:r>
            <a:r>
              <a:rPr lang="ru-RU" sz="2400" dirty="0" smtClean="0"/>
              <a:t>поэтическое предание о каком-либо историческом событии.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841" y="1640788"/>
            <a:ext cx="5970114" cy="392530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353636" y="5823761"/>
            <a:ext cx="33982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/>
              <a:t>Ификл</a:t>
            </a:r>
            <a:r>
              <a:rPr lang="ru-RU" b="1" dirty="0" smtClean="0"/>
              <a:t> </a:t>
            </a:r>
            <a:r>
              <a:rPr lang="ru-RU" sz="2000" b="1" dirty="0" smtClean="0"/>
              <a:t>и</a:t>
            </a:r>
            <a:r>
              <a:rPr lang="ru-RU" sz="2400" b="1" dirty="0"/>
              <a:t> </a:t>
            </a:r>
            <a:r>
              <a:rPr lang="ru-RU" b="1" dirty="0" smtClean="0"/>
              <a:t>Геракл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03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2639" y="204716"/>
            <a:ext cx="10521973" cy="6653284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Определите существенные, важные мысли этого текста. </a:t>
            </a:r>
            <a:endParaRPr lang="ru-RU" sz="2400" dirty="0" smtClean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Кроме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легенд о Геракле, древние греки рассказывали и о двух братьях-близнецах – Геракле и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Ификле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Несмотря на то что братья с детства были очень похожи, выросли они разными.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Еще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рано, и мальчикам хочется спать.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Ификл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натягивает на голову одеяло, чтобы дольше смотреть интересные сны, а Геракл бежит умываться к холодному ручью.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Вот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братья идут по дороге и видят: на пути – большая лужа. Геракл отходит назад, разбегается и перепрыгивает через препятствие, 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Ификл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недовольно ворча, ищет обходной путь.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Братья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видят: на высокой ветке дерева красивое яблоко. «Слишком высоко, - ворчит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Ификл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Не очень-то хочется этого яблока». Геракл прыгает - и плод у него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руках.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Когда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устают ноги и губы пересыхают от жажды, а до привала еще далеко,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Ификл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обычно говорит: «Отдохнем здесь, под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Кроме легенд о Геракле, древние греки рассказывали и о двух братьях-близнецах – Геракле и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Ификле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– «Лучше побежим, - предлагает Геракл. – Так мы скорее одолеем дорогу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Геракл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который сначала был обыкновенным мальчиком, впоследствии становится героем, победителем чудовищ. И все это только потому, что он с детства привык одерживать ежедневные победы над трудностями, над самим собой.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2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959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План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1284" y="2079009"/>
            <a:ext cx="6732209" cy="3777622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000" b="1" dirty="0" smtClean="0"/>
              <a:t>Разные братья-близнецы.</a:t>
            </a:r>
          </a:p>
          <a:p>
            <a:pPr>
              <a:buAutoNum type="arabicPeriod"/>
            </a:pPr>
            <a:r>
              <a:rPr lang="ru-RU" sz="2000" b="1" dirty="0" smtClean="0"/>
              <a:t>Действия братьев ранним утром.</a:t>
            </a:r>
          </a:p>
          <a:p>
            <a:pPr>
              <a:buAutoNum type="arabicPeriod"/>
            </a:pPr>
            <a:r>
              <a:rPr lang="ru-RU" sz="2000" b="1" dirty="0" smtClean="0"/>
              <a:t>Преодоление препятствия на дороге.</a:t>
            </a:r>
          </a:p>
          <a:p>
            <a:pPr>
              <a:buAutoNum type="arabicPeriod"/>
            </a:pPr>
            <a:r>
              <a:rPr lang="ru-RU" sz="2000" b="1" dirty="0" smtClean="0"/>
              <a:t>Плод в руках Геракла.</a:t>
            </a:r>
          </a:p>
          <a:p>
            <a:pPr>
              <a:buAutoNum type="arabicPeriod"/>
            </a:pPr>
            <a:r>
              <a:rPr lang="ru-RU" sz="2000" b="1" dirty="0" smtClean="0"/>
              <a:t>«Скорее одолеем дорогу»</a:t>
            </a:r>
          </a:p>
          <a:p>
            <a:pPr>
              <a:buAutoNum type="arabicPeriod"/>
            </a:pPr>
            <a:r>
              <a:rPr lang="ru-RU" sz="2000" b="1" dirty="0" smtClean="0"/>
              <a:t>Воля – это умение управлять собой.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5284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484</Words>
  <Application>Microsoft Office PowerPoint</Application>
  <PresentationFormat>Широкоэкранный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Тема урока: «Сжатое изложение»</vt:lpstr>
      <vt:lpstr>Памятка  по сжатию текста</vt:lpstr>
      <vt:lpstr>Презентация PowerPoint</vt:lpstr>
      <vt:lpstr>Памятка  по сжатию текста</vt:lpstr>
      <vt:lpstr>Презентация PowerPoint</vt:lpstr>
      <vt:lpstr>Памятка  по сжатию текста</vt:lpstr>
      <vt:lpstr>Презентация PowerPoint</vt:lpstr>
      <vt:lpstr>Презентация PowerPoint</vt:lpstr>
      <vt:lpstr>План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«Сжатое изложение»</dc:title>
  <dc:creator>Acer</dc:creator>
  <cp:lastModifiedBy>Acer</cp:lastModifiedBy>
  <cp:revision>6</cp:revision>
  <dcterms:created xsi:type="dcterms:W3CDTF">2016-10-20T14:28:29Z</dcterms:created>
  <dcterms:modified xsi:type="dcterms:W3CDTF">2016-10-20T15:12:41Z</dcterms:modified>
</cp:coreProperties>
</file>